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261" r:id="rId4"/>
    <p:sldId id="263" r:id="rId5"/>
    <p:sldId id="258" r:id="rId6"/>
    <p:sldId id="259" r:id="rId7"/>
    <p:sldId id="260" r:id="rId8"/>
    <p:sldId id="257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1232" autoAdjust="0"/>
  </p:normalViewPr>
  <p:slideViewPr>
    <p:cSldViewPr snapToGrid="0">
      <p:cViewPr varScale="1">
        <p:scale>
          <a:sx n="93" d="100"/>
          <a:sy n="93" d="100"/>
        </p:scale>
        <p:origin x="12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EE484-9A46-41A6-BAC4-FCB2662FAE8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280E6-863F-41D7-9959-C1C7FF11F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70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B2F98-7C87-40CF-BD7B-C16C1926D68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A58ED-09C5-497E-AD9A-8661B87E9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6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added </a:t>
            </a:r>
            <a:r>
              <a:rPr lang="en-US" dirty="0" err="1"/>
              <a:t>isHunting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A58ED-09C5-497E-AD9A-8661B87E97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3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Euclidean distance</a:t>
            </a:r>
          </a:p>
          <a:p>
            <a:r>
              <a:rPr lang="en-US" dirty="0"/>
              <a:t>Replaced</a:t>
            </a:r>
            <a:r>
              <a:rPr lang="en-US" baseline="0" dirty="0"/>
              <a:t> </a:t>
            </a:r>
            <a:r>
              <a:rPr lang="en-US" baseline="0" dirty="0" err="1"/>
              <a:t>manhatten</a:t>
            </a:r>
            <a:r>
              <a:rPr lang="en-US" baseline="0" dirty="0"/>
              <a:t> dist. </a:t>
            </a:r>
          </a:p>
          <a:p>
            <a:r>
              <a:rPr lang="en-US" baseline="0" dirty="0"/>
              <a:t>Always attacking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A58ED-09C5-497E-AD9A-8661B87E97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07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Euclidean distance</a:t>
            </a:r>
          </a:p>
          <a:p>
            <a:r>
              <a:rPr lang="en-US" dirty="0"/>
              <a:t>Replaced</a:t>
            </a:r>
            <a:r>
              <a:rPr lang="en-US" baseline="0" dirty="0"/>
              <a:t> </a:t>
            </a:r>
            <a:r>
              <a:rPr lang="en-US" baseline="0" dirty="0" err="1"/>
              <a:t>manhatten</a:t>
            </a:r>
            <a:r>
              <a:rPr lang="en-US" baseline="0" dirty="0"/>
              <a:t> dist. </a:t>
            </a:r>
          </a:p>
          <a:p>
            <a:r>
              <a:rPr lang="en-US" baseline="0" dirty="0"/>
              <a:t>Always attacking</a:t>
            </a:r>
          </a:p>
          <a:p>
            <a:r>
              <a:rPr lang="en-US" baseline="0" dirty="0"/>
              <a:t>Best </a:t>
            </a:r>
            <a:r>
              <a:rPr lang="en-US" baseline="0" dirty="0" err="1"/>
              <a:t>prob</a:t>
            </a:r>
            <a:r>
              <a:rPr lang="en-US" baseline="0" dirty="0"/>
              <a:t> is .999 </a:t>
            </a:r>
            <a:r>
              <a:rPr lang="en-US" baseline="0" dirty="0" err="1"/>
              <a:t>bc</a:t>
            </a:r>
            <a:r>
              <a:rPr lang="en-US" baseline="0" dirty="0"/>
              <a:t> 1 broke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A58ED-09C5-497E-AD9A-8661B87E97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  <a:r>
              <a:rPr lang="en-US" baseline="0" dirty="0"/>
              <a:t> version of directional &amp; random ghost</a:t>
            </a:r>
          </a:p>
          <a:p>
            <a:r>
              <a:rPr lang="en-US" baseline="0" dirty="0"/>
              <a:t>Not scared ghost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A58ED-09C5-497E-AD9A-8661B87E97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2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  <a:r>
              <a:rPr lang="en-US" baseline="0" dirty="0"/>
              <a:t> added:</a:t>
            </a:r>
          </a:p>
          <a:p>
            <a:r>
              <a:rPr lang="en-US" baseline="0" dirty="0"/>
              <a:t>- Last if / else -&gt; interacts with </a:t>
            </a:r>
            <a:r>
              <a:rPr lang="en-US" baseline="0" dirty="0" err="1"/>
              <a:t>isHunting</a:t>
            </a:r>
            <a:r>
              <a:rPr lang="en-US" baseline="0" dirty="0"/>
              <a:t> &amp;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A58ED-09C5-497E-AD9A-8661B87E97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81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</a:t>
            </a:r>
            <a:r>
              <a:rPr lang="en-US" baseline="0" dirty="0"/>
              <a:t> random ghost &amp;  </a:t>
            </a:r>
            <a:r>
              <a:rPr lang="en-US" baseline="0"/>
              <a:t>directional ghost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A58ED-09C5-497E-AD9A-8661B87E97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C41EC40-2574-41A9-AF9F-9A074D7E3C71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432884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for Python</a:t>
            </a:r>
            <a:r>
              <a:rPr lang="en-US" sz="14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course 5/15/2019 taught by Dr. Horst Pichler, made by Group 27 (Isabel Kütemeyer 11836327 &amp; Shivi Vats 11841814)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59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BDAF-2862-42A4-9194-95503A516A3F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1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70E8-1E72-439A-A3A4-622D07958602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10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8D5D-2C25-41F7-BE7E-0A16B98119BF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37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77487-A68C-434B-92CB-36DBCAE4DA27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60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2736-7456-4602-A4FC-CF923E3244B8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45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51EDB-BAA0-428B-B5AB-C933D691105D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13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248F7-8DE8-4BD4-BDCA-2E07839189C4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222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38FD-033D-44C7-9B78-A89EA825CAF3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6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DEC0-8D0D-4AE5-A90A-88BC78F50D08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219200" y="6858000"/>
            <a:ext cx="76200" cy="460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20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1E2B-A20E-4C02-850B-8F34BCE1B8E9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59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5845-514A-4686-9304-D0F8AC04E293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6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DB38-788B-499E-A4FA-69E6E16A618E}" type="datetime1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89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2F67-1B72-4AB6-AB3F-553E74A6A85F}" type="datetime1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B7C9-C83D-4728-B356-8DD1F7313615}" type="datetime1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5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BA1E-F48E-4F57-A105-366328D691FB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9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049F-FE8B-4A56-BE92-B5E136D23B03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73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B1F165-4616-494E-9C8B-F410DBF7585A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77F93E-5423-4595-ABBB-C58027BE2E6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1436986" y="3168154"/>
            <a:ext cx="836732" cy="579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1"/>
          <a:srcRect l="43603" t="-2193" r="39546" b="2193"/>
          <a:stretch/>
        </p:blipFill>
        <p:spPr>
          <a:xfrm>
            <a:off x="11709399" y="3153832"/>
            <a:ext cx="495161" cy="57917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81720" y="3153832"/>
            <a:ext cx="836732" cy="579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-55408" y="3153832"/>
            <a:ext cx="530398" cy="57917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0" y="6432884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for Python</a:t>
            </a:r>
            <a:r>
              <a:rPr lang="en-US" sz="14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course 5/15/2019 taught by Dr. Horst Pichler, made by Group 27 (Isabel Kütemeyer 11836327 &amp; Shivi Vats 11841814)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4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738742" y="3159277"/>
            <a:ext cx="2530027" cy="579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-89757" y="3159277"/>
            <a:ext cx="2530027" cy="579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Zatoichi </a:t>
            </a:r>
            <a:r>
              <a:rPr lang="en-US" dirty="0"/>
              <a:t>Ghost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Assignment 03 Task 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Made by Group 27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336" r="50805" b="29176"/>
          <a:stretch/>
        </p:blipFill>
        <p:spPr>
          <a:xfrm>
            <a:off x="0" y="3159817"/>
            <a:ext cx="1444807" cy="578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125"/>
          <a:stretch/>
        </p:blipFill>
        <p:spPr>
          <a:xfrm>
            <a:off x="9815513" y="3159277"/>
            <a:ext cx="2376487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3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307" y="360915"/>
            <a:ext cx="9601196" cy="1303867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525" y="4916555"/>
            <a:ext cx="10515600" cy="4351338"/>
          </a:xfrm>
        </p:spPr>
        <p:txBody>
          <a:bodyPr/>
          <a:lstStyle/>
          <a:p>
            <a:r>
              <a:rPr lang="en-US" dirty="0"/>
              <a:t>We modified a bunch of things we shouldn’t have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9" t="13751" r="11451"/>
          <a:stretch/>
        </p:blipFill>
        <p:spPr>
          <a:xfrm>
            <a:off x="746975" y="1457617"/>
            <a:ext cx="3786390" cy="846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9" y="2925002"/>
            <a:ext cx="8067675" cy="1352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203"/>
          <a:stretch/>
        </p:blipFill>
        <p:spPr>
          <a:xfrm>
            <a:off x="5074275" y="1339493"/>
            <a:ext cx="6478073" cy="1082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45050" y="2605914"/>
            <a:ext cx="5410200" cy="63817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791" y="-34588"/>
            <a:ext cx="2748565" cy="3146935"/>
          </a:xfrm>
        </p:spPr>
        <p:txBody>
          <a:bodyPr/>
          <a:lstStyle/>
          <a:p>
            <a:r>
              <a:rPr lang="en-US" dirty="0"/>
              <a:t>Additional State Ghosts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491" y="2556932"/>
            <a:ext cx="1589467" cy="5554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(Game.py)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15" r="2147"/>
          <a:stretch/>
        </p:blipFill>
        <p:spPr>
          <a:xfrm>
            <a:off x="3060611" y="701130"/>
            <a:ext cx="8478859" cy="3105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701" y="4070618"/>
            <a:ext cx="6515100" cy="19621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793" y="329158"/>
            <a:ext cx="9601196" cy="1303867"/>
          </a:xfrm>
        </p:spPr>
        <p:txBody>
          <a:bodyPr/>
          <a:lstStyle/>
          <a:p>
            <a:r>
              <a:rPr lang="en-US" dirty="0"/>
              <a:t>Ghost decision calculation – Part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08" r="1259"/>
          <a:stretch/>
        </p:blipFill>
        <p:spPr>
          <a:xfrm>
            <a:off x="435734" y="2556932"/>
            <a:ext cx="11320530" cy="2137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9885" y="1833368"/>
            <a:ext cx="219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(util.py)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3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793" y="329158"/>
            <a:ext cx="9601196" cy="1303867"/>
          </a:xfrm>
        </p:spPr>
        <p:txBody>
          <a:bodyPr/>
          <a:lstStyle/>
          <a:p>
            <a:r>
              <a:rPr lang="en-US" dirty="0"/>
              <a:t>Ghost decision calculation – Part 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37" r="924"/>
          <a:stretch/>
        </p:blipFill>
        <p:spPr>
          <a:xfrm>
            <a:off x="193184" y="2569922"/>
            <a:ext cx="11797048" cy="27086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62130" y="1912789"/>
            <a:ext cx="29021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(ghostAgents.py)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9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340" y="249497"/>
            <a:ext cx="9601196" cy="1303867"/>
          </a:xfrm>
        </p:spPr>
        <p:txBody>
          <a:bodyPr/>
          <a:lstStyle/>
          <a:p>
            <a:r>
              <a:rPr lang="en-US" dirty="0"/>
              <a:t>Ghost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70" t="2020" r="2766" b="5345"/>
          <a:stretch/>
        </p:blipFill>
        <p:spPr>
          <a:xfrm>
            <a:off x="979867" y="1639805"/>
            <a:ext cx="10122794" cy="45333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9867" y="1072600"/>
            <a:ext cx="2693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(ghostAgents.py)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6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583003"/>
            <a:ext cx="9601196" cy="1303867"/>
          </a:xfrm>
        </p:spPr>
        <p:txBody>
          <a:bodyPr/>
          <a:lstStyle/>
          <a:p>
            <a:r>
              <a:rPr lang="en-US" dirty="0"/>
              <a:t>Ghost decision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1" y="1864481"/>
            <a:ext cx="1993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(Pacman.py)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111"/>
            <a:ext cx="12192000" cy="34317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197" y="442040"/>
            <a:ext cx="3501980" cy="3305354"/>
          </a:xfrm>
        </p:spPr>
        <p:txBody>
          <a:bodyPr anchor="t">
            <a:normAutofit/>
          </a:bodyPr>
          <a:lstStyle/>
          <a:p>
            <a:r>
              <a:rPr lang="en-US" dirty="0"/>
              <a:t>In conclusion:</a:t>
            </a:r>
            <a:br>
              <a:rPr lang="en-US" dirty="0"/>
            </a:br>
            <a:r>
              <a:rPr lang="en-US" dirty="0"/>
              <a:t>The Ghost 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172" y="2469457"/>
            <a:ext cx="2214093" cy="10335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(ghostAgents.py)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51" r="3005"/>
          <a:stretch/>
        </p:blipFill>
        <p:spPr>
          <a:xfrm>
            <a:off x="3641752" y="0"/>
            <a:ext cx="8550248" cy="68581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4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F93E-5423-4595-ABBB-C58027BE2E64}" type="slidenum">
              <a:rPr lang="en-US" smtClean="0"/>
              <a:t>9</a:t>
            </a:fld>
            <a:endParaRPr lang="en-US"/>
          </a:p>
        </p:txBody>
      </p:sp>
      <p:pic>
        <p:nvPicPr>
          <p:cNvPr id="6" name="pacman">
            <a:hlinkClick r:id="" action="ppaction://media"/>
            <a:extLst>
              <a:ext uri="{FF2B5EF4-FFF2-40B4-BE49-F238E27FC236}">
                <a16:creationId xmlns:a16="http://schemas.microsoft.com/office/drawing/2014/main" id="{3F350A3B-237D-4B7E-A836-B59704928A85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2621" y="2609110"/>
            <a:ext cx="3266758" cy="3266758"/>
          </a:xfrm>
        </p:spPr>
      </p:pic>
    </p:spTree>
    <p:extLst>
      <p:ext uri="{BB962C8B-B14F-4D97-AF65-F5344CB8AC3E}">
        <p14:creationId xmlns:p14="http://schemas.microsoft.com/office/powerpoint/2010/main" val="42537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253</TotalTime>
  <Words>149</Words>
  <Application>Microsoft Office PowerPoint</Application>
  <PresentationFormat>Widescreen</PresentationFormat>
  <Paragraphs>45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Zatoichi Ghost</vt:lpstr>
      <vt:lpstr>Process</vt:lpstr>
      <vt:lpstr>Additional State Ghosts</vt:lpstr>
      <vt:lpstr>Ghost decision calculation – Part a</vt:lpstr>
      <vt:lpstr>Ghost decision calculation – Part b</vt:lpstr>
      <vt:lpstr>Ghost choice</vt:lpstr>
      <vt:lpstr>Ghost decision execution</vt:lpstr>
      <vt:lpstr>In conclusion: The Ghost  controller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Saitochi Ghost</dc:title>
  <dc:creator>admin</dc:creator>
  <cp:lastModifiedBy>Shivi Vats</cp:lastModifiedBy>
  <cp:revision>28</cp:revision>
  <dcterms:created xsi:type="dcterms:W3CDTF">2019-05-08T09:37:34Z</dcterms:created>
  <dcterms:modified xsi:type="dcterms:W3CDTF">2019-05-15T17:20:36Z</dcterms:modified>
</cp:coreProperties>
</file>